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8.xml" ContentType="application/vnd.openxmlformats-officedocument.presentationml.notesSlide+xml"/>
  <Override PartName="/ppt/media/image60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261" r:id="rId6"/>
    <p:sldId id="313" r:id="rId7"/>
    <p:sldId id="262" r:id="rId8"/>
    <p:sldId id="263" r:id="rId9"/>
    <p:sldId id="314" r:id="rId10"/>
    <p:sldId id="315" r:id="rId11"/>
    <p:sldId id="316" r:id="rId12"/>
    <p:sldId id="264" r:id="rId13"/>
    <p:sldId id="318" r:id="rId14"/>
    <p:sldId id="319" r:id="rId15"/>
    <p:sldId id="320" r:id="rId16"/>
    <p:sldId id="321" r:id="rId17"/>
    <p:sldId id="317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Comic Sans MS" panose="030F0902030302020204" pitchFamily="66" charset="0"/>
      <p:regular r:id="rId28"/>
    </p:embeddedFont>
    <p:embeddedFont>
      <p:font typeface="Inter" panose="02000503000000020004" pitchFamily="2" charset="0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2"/>
  </p:normalViewPr>
  <p:slideViewPr>
    <p:cSldViewPr snapToGrid="0">
      <p:cViewPr>
        <p:scale>
          <a:sx n="202" d="100"/>
          <a:sy n="202" d="100"/>
        </p:scale>
        <p:origin x="768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5.xml"/><Relationship Id="rId3" Type="http://schemas.openxmlformats.org/officeDocument/2006/relationships/image" Target="../media/image20.png"/><Relationship Id="rId7" Type="http://schemas.openxmlformats.org/officeDocument/2006/relationships/customXml" Target="../ink/ink12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13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2.png"/><Relationship Id="rId1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customXml" Target="../ink/ink21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30.png"/><Relationship Id="rId14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customXml" Target="../ink/ink3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2.jpg"/><Relationship Id="rId5" Type="http://schemas.openxmlformats.org/officeDocument/2006/relationships/customXml" Target="../ink/ink31.xml"/><Relationship Id="rId10" Type="http://schemas.openxmlformats.org/officeDocument/2006/relationships/image" Target="../media/image51.png"/><Relationship Id="rId4" Type="http://schemas.openxmlformats.org/officeDocument/2006/relationships/image" Target="../media/image48.jp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45.jpeg"/><Relationship Id="rId21" Type="http://schemas.openxmlformats.org/officeDocument/2006/relationships/customXml" Target="../ink/ink37.xml"/><Relationship Id="rId7" Type="http://schemas.openxmlformats.org/officeDocument/2006/relationships/image" Target="../media/image35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5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52.jpg"/><Relationship Id="rId24" Type="http://schemas.openxmlformats.org/officeDocument/2006/relationships/image" Target="../media/image59.png"/><Relationship Id="rId5" Type="http://schemas.openxmlformats.org/officeDocument/2006/relationships/image" Target="../media/image46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51.png"/><Relationship Id="rId19" Type="http://schemas.openxmlformats.org/officeDocument/2006/relationships/image" Target="../media/image56.png"/><Relationship Id="rId4" Type="http://schemas.openxmlformats.org/officeDocument/2006/relationships/image" Target="../media/image20.png"/><Relationship Id="rId9" Type="http://schemas.openxmlformats.org/officeDocument/2006/relationships/image" Target="../media/image48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70.jpg"/><Relationship Id="rId3" Type="http://schemas.openxmlformats.org/officeDocument/2006/relationships/image" Target="../media/image60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g"/><Relationship Id="rId11" Type="http://schemas.openxmlformats.org/officeDocument/2006/relationships/customXml" Target="../ink/ink41.xml"/><Relationship Id="rId5" Type="http://schemas.openxmlformats.org/officeDocument/2006/relationships/image" Target="../media/image62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71.jpg"/><Relationship Id="rId4" Type="http://schemas.openxmlformats.org/officeDocument/2006/relationships/image" Target="../media/image61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4.png"/><Relationship Id="rId3" Type="http://schemas.openxmlformats.org/officeDocument/2006/relationships/image" Target="../media/image60.jpg"/><Relationship Id="rId7" Type="http://schemas.openxmlformats.org/officeDocument/2006/relationships/image" Target="../media/image70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g"/><Relationship Id="rId11" Type="http://schemas.openxmlformats.org/officeDocument/2006/relationships/customXml" Target="../ink/ink45.xml"/><Relationship Id="rId5" Type="http://schemas.openxmlformats.org/officeDocument/2006/relationships/image" Target="../media/image63.jpg"/><Relationship Id="rId10" Type="http://schemas.openxmlformats.org/officeDocument/2006/relationships/image" Target="../media/image72.png"/><Relationship Id="rId4" Type="http://schemas.openxmlformats.org/officeDocument/2006/relationships/image" Target="../media/image61.jpg"/><Relationship Id="rId9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41" y="2571750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ollage of two people&#10;&#10;Description automatically generated">
            <a:extLst>
              <a:ext uri="{FF2B5EF4-FFF2-40B4-BE49-F238E27FC236}">
                <a16:creationId xmlns:a16="http://schemas.microsoft.com/office/drawing/2014/main" id="{89236393-DF2A-B9BD-4ED8-E07BC5AB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51" y="618348"/>
            <a:ext cx="2469835" cy="2512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" name="Google Shape;1220;p40">
            <a:extLst>
              <a:ext uri="{FF2B5EF4-FFF2-40B4-BE49-F238E27FC236}">
                <a16:creationId xmlns:a16="http://schemas.microsoft.com/office/drawing/2014/main" id="{3E80DA05-86B3-E34A-432B-2FE9F5BF30FD}"/>
              </a:ext>
            </a:extLst>
          </p:cNvPr>
          <p:cNvSpPr txBox="1">
            <a:spLocks/>
          </p:cNvSpPr>
          <p:nvPr/>
        </p:nvSpPr>
        <p:spPr>
          <a:xfrm>
            <a:off x="3324350" y="98664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(no text)</a:t>
            </a:r>
          </a:p>
        </p:txBody>
      </p:sp>
      <p:sp>
        <p:nvSpPr>
          <p:cNvPr id="48" name="Google Shape;1220;p40">
            <a:extLst>
              <a:ext uri="{FF2B5EF4-FFF2-40B4-BE49-F238E27FC236}">
                <a16:creationId xmlns:a16="http://schemas.microsoft.com/office/drawing/2014/main" id="{6A5AC3C4-E40A-5E45-766E-F3BEFB5A7F92}"/>
              </a:ext>
            </a:extLst>
          </p:cNvPr>
          <p:cNvSpPr txBox="1">
            <a:spLocks/>
          </p:cNvSpPr>
          <p:nvPr/>
        </p:nvSpPr>
        <p:spPr>
          <a:xfrm>
            <a:off x="2938051" y="366578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(text)</a:t>
            </a:r>
          </a:p>
        </p:txBody>
      </p:sp>
      <p:pic>
        <p:nvPicPr>
          <p:cNvPr id="49" name="Picture 4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8456DE7-439E-BA37-C90C-732B0AE683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6433" y="2108142"/>
            <a:ext cx="1157164" cy="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473146" y="3551785"/>
            <a:ext cx="304641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B94E4-A8C1-BF67-140F-6325789D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VN" dirty="0">
                <a:latin typeface="Comic Sans MS" panose="030F0902030302020204" pitchFamily="66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8088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860061" cy="12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912</TotalTime>
  <Words>513</Words>
  <Application>Microsoft Macintosh PowerPoint</Application>
  <PresentationFormat>On-screen Show (16:9)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Comic Sans MS</vt:lpstr>
      <vt:lpstr>Inter</vt:lpstr>
      <vt:lpstr>Barlow</vt:lpstr>
      <vt:lpstr>Nunito Light</vt:lpstr>
      <vt:lpstr>Chalkboard</vt:lpstr>
      <vt:lpstr>Aptos</vt:lpstr>
      <vt:lpstr>Rubber Duck by Slidesgo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FACE SEARCH</vt:lpstr>
      <vt:lpstr>MEME OF CUTE ITACHI RAISING HIS HAND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23</cp:revision>
  <dcterms:modified xsi:type="dcterms:W3CDTF">2025-12-16T10:49:30Z</dcterms:modified>
</cp:coreProperties>
</file>